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9906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5" roundtripDataSignature="AMtx7mhRs6oOx8tqDmUcP31QN+icPiNi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PY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p10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p11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p12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p13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p14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p31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p32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p33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p34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8" name="Google Shape;228;p35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p17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46d398a7c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g346d398a7cf_0_0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p5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p6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p7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p8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p9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742950" y="1122363"/>
            <a:ext cx="84201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238250" y="3602038"/>
            <a:ext cx="74295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2777332" y="-270669"/>
            <a:ext cx="4351338" cy="8543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5251054" y="2203053"/>
            <a:ext cx="5811838" cy="21359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917179" y="128985"/>
            <a:ext cx="5811838" cy="6284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/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1" type="body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/>
          <p:nvPr>
            <p:ph type="title"/>
          </p:nvPr>
        </p:nvSpPr>
        <p:spPr>
          <a:xfrm>
            <a:off x="675879" y="1709740"/>
            <a:ext cx="8543925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" type="body"/>
          </p:nvPr>
        </p:nvSpPr>
        <p:spPr>
          <a:xfrm>
            <a:off x="675879" y="4589465"/>
            <a:ext cx="8543925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2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/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" type="body"/>
          </p:nvPr>
        </p:nvSpPr>
        <p:spPr>
          <a:xfrm>
            <a:off x="681038" y="1825625"/>
            <a:ext cx="42100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3"/>
          <p:cNvSpPr txBox="1"/>
          <p:nvPr>
            <p:ph idx="2" type="body"/>
          </p:nvPr>
        </p:nvSpPr>
        <p:spPr>
          <a:xfrm>
            <a:off x="5014913" y="1825625"/>
            <a:ext cx="42100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3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/>
          <p:nvPr>
            <p:ph type="title"/>
          </p:nvPr>
        </p:nvSpPr>
        <p:spPr>
          <a:xfrm>
            <a:off x="68232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" type="body"/>
          </p:nvPr>
        </p:nvSpPr>
        <p:spPr>
          <a:xfrm>
            <a:off x="682329" y="1681163"/>
            <a:ext cx="41907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4"/>
          <p:cNvSpPr txBox="1"/>
          <p:nvPr>
            <p:ph idx="2" type="body"/>
          </p:nvPr>
        </p:nvSpPr>
        <p:spPr>
          <a:xfrm>
            <a:off x="682329" y="2505075"/>
            <a:ext cx="4190702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3" type="body"/>
          </p:nvPr>
        </p:nvSpPr>
        <p:spPr>
          <a:xfrm>
            <a:off x="5014913" y="1681163"/>
            <a:ext cx="4211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4"/>
          <p:cNvSpPr txBox="1"/>
          <p:nvPr>
            <p:ph idx="4" type="body"/>
          </p:nvPr>
        </p:nvSpPr>
        <p:spPr>
          <a:xfrm>
            <a:off x="5014913" y="2505075"/>
            <a:ext cx="4211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4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/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682328" y="457200"/>
            <a:ext cx="3194943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4211340" y="987427"/>
            <a:ext cx="5014913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682328" y="2057400"/>
            <a:ext cx="3194943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682328" y="457200"/>
            <a:ext cx="3194943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4211340" y="987427"/>
            <a:ext cx="5014913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682328" y="2057400"/>
            <a:ext cx="3194943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Y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20.png"/><Relationship Id="rId5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python.org/downloads/windows/" TargetMode="External"/><Relationship Id="rId4" Type="http://schemas.openxmlformats.org/officeDocument/2006/relationships/hyperlink" Target="https://code.visualstudio.com/" TargetMode="External"/><Relationship Id="rId9" Type="http://schemas.openxmlformats.org/officeDocument/2006/relationships/image" Target="../media/image2.png"/><Relationship Id="rId5" Type="http://schemas.openxmlformats.org/officeDocument/2006/relationships/hyperlink" Target="https://marketplace.visualstudio.com/items?itemName=fabiospampinato.vscode-monokai-night" TargetMode="External"/><Relationship Id="rId6" Type="http://schemas.openxmlformats.org/officeDocument/2006/relationships/hyperlink" Target="https://marketplace.visualstudio.com/items?itemName=enkia.tokyo-night" TargetMode="External"/><Relationship Id="rId7" Type="http://schemas.openxmlformats.org/officeDocument/2006/relationships/hyperlink" Target="https://marketplace.visualstudio.com/items?itemName=PKief.material-icon-theme" TargetMode="External"/><Relationship Id="rId8" Type="http://schemas.openxmlformats.org/officeDocument/2006/relationships/hyperlink" Target="https://marketplace.visualstudio.com/items?itemName=formulahendry.termina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>
            <p:ph type="ctrTitle"/>
          </p:nvPr>
        </p:nvSpPr>
        <p:spPr>
          <a:xfrm>
            <a:off x="596348" y="1188692"/>
            <a:ext cx="7719516" cy="7048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s-PY" sz="3600">
                <a:solidFill>
                  <a:schemeClr val="lt1"/>
                </a:solidFill>
              </a:rPr>
              <a:t>PYTHON EXPERT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596348" y="2460694"/>
            <a:ext cx="5446643" cy="44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0" i="0" lang="es-PY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Lic. Derlis Caballero Mendoza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0" i="0" lang="es-PY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derliscaballero91@gmail.com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0" i="0" lang="es-PY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596347" y="3934445"/>
            <a:ext cx="5446643" cy="44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0" i="0" lang="es-PY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Clase </a:t>
            </a:r>
            <a:r>
              <a:rPr lang="es-PY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0" i="0" lang="es-PY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Operadores Aritméticos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0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1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/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102" y="1471256"/>
            <a:ext cx="5391150" cy="475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Operadores Lógicos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1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1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" name="Google Shape;16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5957" y="1706518"/>
            <a:ext cx="6948601" cy="3444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Operadores Lógicos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2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1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7958" y="1508822"/>
            <a:ext cx="3162300" cy="31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Entrada de Datos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3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0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/>
          </a:p>
        </p:txBody>
      </p:sp>
      <p:pic>
        <p:nvPicPr>
          <p:cNvPr id="185" name="Google Shape;18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7409" y="1543139"/>
            <a:ext cx="5629275" cy="31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Entrada de Datos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4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0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2334" y="1543050"/>
            <a:ext cx="5476875" cy="188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Condicionales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1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0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/>
          </a:p>
        </p:txBody>
      </p:sp>
      <p:pic>
        <p:nvPicPr>
          <p:cNvPr id="201" name="Google Shape;20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1088" y="1444372"/>
            <a:ext cx="5419725" cy="31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Ejercicios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32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0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Ej1:</a:t>
            </a:r>
            <a:endParaRPr/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539" y="1620051"/>
            <a:ext cx="6381750" cy="127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Solución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33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0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Ej1:</a:t>
            </a:r>
            <a:endParaRPr/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3181" y="1515009"/>
            <a:ext cx="5048250" cy="348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Fuente GIT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4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https://github.com/dcaballero91/sem-python.git</a:t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5"/>
          <p:cNvSpPr txBox="1"/>
          <p:nvPr/>
        </p:nvSpPr>
        <p:spPr>
          <a:xfrm>
            <a:off x="2767244" y="1043014"/>
            <a:ext cx="254909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Y" sz="4000" u="none" cap="none" strike="noStrike">
                <a:solidFill>
                  <a:srgbClr val="424570"/>
                </a:solidFill>
                <a:latin typeface="Arial"/>
                <a:ea typeface="Arial"/>
                <a:cs typeface="Arial"/>
                <a:sym typeface="Arial"/>
              </a:rPr>
              <a:t>GRACIAS</a:t>
            </a:r>
            <a:endParaRPr b="1" i="0" sz="4000" u="none" cap="none" strike="noStrike">
              <a:solidFill>
                <a:srgbClr val="4245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780" y="1133504"/>
            <a:ext cx="1935480" cy="1739563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3" name="Google Shape;233;p35"/>
          <p:cNvSpPr txBox="1"/>
          <p:nvPr/>
        </p:nvSpPr>
        <p:spPr>
          <a:xfrm>
            <a:off x="2743200" y="2003285"/>
            <a:ext cx="257314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PY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Lic. Derlis Caballero Mendoza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70238" y="2563447"/>
            <a:ext cx="943107" cy="943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s-PY" sz="2400">
                <a:latin typeface="Calibri"/>
                <a:ea typeface="Calibri"/>
                <a:cs typeface="Calibri"/>
                <a:sym typeface="Calibri"/>
              </a:rPr>
              <a:t>Tabla de contenidos</a:t>
            </a:r>
            <a:endParaRPr/>
          </a:p>
        </p:txBody>
      </p:sp>
      <p:sp>
        <p:nvSpPr>
          <p:cNvPr id="97" name="Google Shape;97;p2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0500" lvl="0" marL="3429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190500" lvl="0" marL="3429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90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1162228" y="1247686"/>
            <a:ext cx="59820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lang="es-PY" sz="2000"/>
              <a:t>Instalación</a:t>
            </a:r>
            <a:r>
              <a:rPr lang="es-PY" sz="2000"/>
              <a:t> Python.</a:t>
            </a:r>
            <a:endParaRPr sz="2000"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PY" sz="2000"/>
              <a:t>Instalación</a:t>
            </a:r>
            <a:r>
              <a:rPr lang="es-PY" sz="2000"/>
              <a:t> VSC</a:t>
            </a:r>
            <a:endParaRPr sz="2000"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PY" sz="2000"/>
              <a:t>Variables</a:t>
            </a:r>
            <a:endParaRPr sz="2000"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PY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Comentarios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PY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Asignaciones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PY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Comparaciones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PY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Operadores Aritméticos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PY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Operadores Lógicos	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PY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Entrada de datos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PY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Salida de datos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PY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Condicionales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PY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Ejercicio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57244" y="2202180"/>
            <a:ext cx="2191512" cy="2453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Instalación</a:t>
            </a: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4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/>
              <a:t>Link de Python</a:t>
            </a:r>
            <a:r>
              <a:rPr lang="es-PY"/>
              <a:t>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 u="sng">
                <a:solidFill>
                  <a:schemeClr val="hlink"/>
                </a:solidFill>
                <a:hlinkClick r:id="rId3"/>
              </a:rPr>
              <a:t>https://www.python.org/downloads/windows/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/>
              <a:t>Link de VSC: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 u="sng">
                <a:solidFill>
                  <a:schemeClr val="hlink"/>
                </a:solidFill>
                <a:hlinkClick r:id="rId4"/>
              </a:rPr>
              <a:t>https://code.visualstudio.com/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/>
              <a:t>Temas: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 u="sng">
                <a:solidFill>
                  <a:schemeClr val="hlink"/>
                </a:solidFill>
                <a:hlinkClick r:id="rId5"/>
              </a:rPr>
              <a:t>https://marketplace.visualstudio.com/items?itemName=fabiospampinato.vscode-monokai-night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 u="sng">
                <a:solidFill>
                  <a:schemeClr val="hlink"/>
                </a:solidFill>
                <a:hlinkClick r:id="rId6"/>
              </a:rPr>
              <a:t>https://marketplace.visualstudio.com/items?itemName=enkia.tokyo-night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/>
              <a:t>Iconos: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 u="sng">
                <a:solidFill>
                  <a:schemeClr val="hlink"/>
                </a:solidFill>
                <a:hlinkClick r:id="rId7"/>
              </a:rPr>
              <a:t>https://marketplace.visualstudio.com/items?itemName=PKief.material-icon-theme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/>
              <a:t>Terminal: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PY" u="sng">
                <a:solidFill>
                  <a:schemeClr val="hlink"/>
                </a:solidFill>
                <a:hlinkClick r:id="rId8"/>
              </a:rPr>
              <a:t>https://marketplace.visualstudio.com/items?itemName=formulahendry.terminal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106" name="Google Shape;106;p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46d398a7cf_0_0"/>
          <p:cNvSpPr txBox="1"/>
          <p:nvPr>
            <p:ph type="ctrTitle"/>
          </p:nvPr>
        </p:nvSpPr>
        <p:spPr>
          <a:xfrm>
            <a:off x="452928" y="393107"/>
            <a:ext cx="74946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Variables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g346d398a7cf_0_0"/>
          <p:cNvSpPr txBox="1"/>
          <p:nvPr>
            <p:ph idx="1" type="subTitle"/>
          </p:nvPr>
        </p:nvSpPr>
        <p:spPr>
          <a:xfrm>
            <a:off x="452927" y="957129"/>
            <a:ext cx="7494600" cy="5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PY"/>
              <a:t>Ejemplo: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13" name="Google Shape;113;g346d398a7cf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346d398a7cf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1113" y="1490159"/>
            <a:ext cx="2989693" cy="483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Comentarios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/>
          </a:p>
        </p:txBody>
      </p:sp>
      <p:pic>
        <p:nvPicPr>
          <p:cNvPr id="121" name="Google Shape;12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52995" y="1800225"/>
            <a:ext cx="3867150" cy="16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Asignaciones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50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b="1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/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2522" y="1488970"/>
            <a:ext cx="4086225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Comparaciones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7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1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2927" y="1494972"/>
            <a:ext cx="7359353" cy="4555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Comparaciones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8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1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7098" y="1498896"/>
            <a:ext cx="3390900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"/>
          <p:cNvSpPr txBox="1"/>
          <p:nvPr>
            <p:ph type="ctrTitle"/>
          </p:nvPr>
        </p:nvSpPr>
        <p:spPr>
          <a:xfrm>
            <a:off x="452928" y="393107"/>
            <a:ext cx="7494662" cy="4956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s-PY" sz="2400">
                <a:latin typeface="Verdana"/>
                <a:ea typeface="Verdana"/>
                <a:cs typeface="Verdana"/>
                <a:sym typeface="Verdana"/>
              </a:rPr>
              <a:t>Operadores Aritméticos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9"/>
          <p:cNvSpPr txBox="1"/>
          <p:nvPr>
            <p:ph idx="1" type="subTitle"/>
          </p:nvPr>
        </p:nvSpPr>
        <p:spPr>
          <a:xfrm>
            <a:off x="452927" y="957129"/>
            <a:ext cx="7494663" cy="550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b="1" i="0" lang="es-PY">
                <a:solidFill>
                  <a:srgbClr val="0D0D0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Ejemplo:</a:t>
            </a:r>
            <a:endParaRPr/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t/>
            </a:r>
            <a:endParaRPr b="0" i="0">
              <a:solidFill>
                <a:srgbClr val="0D0D0D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3152" y="0"/>
            <a:ext cx="180284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4220" y="1515361"/>
            <a:ext cx="6786785" cy="398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2020-02-20T19:44:45Z</dcterms:created>
  <dc:creator>Monserrat Duarte</dc:creator>
</cp:coreProperties>
</file>